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</p:sldMasterIdLst>
  <p:notesMasterIdLst>
    <p:notesMasterId r:id="rId6"/>
  </p:notesMasterIdLst>
  <p:sldIdLst>
    <p:sldId id="259" r:id="rId2"/>
    <p:sldId id="256" r:id="rId3"/>
    <p:sldId id="257" r:id="rId4"/>
    <p:sldId id="258" r:id="rId5"/>
  </p:sldIdLst>
  <p:sldSz cx="9144000" cy="5143500" type="screen16x9"/>
  <p:notesSz cx="6858000" cy="9144000"/>
  <p:embeddedFontLst>
    <p:embeddedFont>
      <p:font typeface="Quicksand" panose="00000500000000000000" pitchFamily="2" charset="0"/>
      <p:regular r:id="rId7"/>
    </p:embeddedFont>
    <p:embeddedFont>
      <p:font typeface="Raleway" panose="020B0604020202020204" charset="0"/>
      <p:regular r:id="rId8"/>
      <p:bold r:id="rId9"/>
      <p:italic r:id="rId10"/>
      <p:boldItalic r:id="rId11"/>
    </p:embeddedFont>
    <p:embeddedFont>
      <p:font typeface="Ubuntu Medium" panose="020B0604020202020204" charset="0"/>
      <p:regular r:id="rId12"/>
      <p:bold r:id="rId13"/>
      <p:italic r:id="rId14"/>
      <p:boldItalic r:id="rId15"/>
    </p:embeddedFont>
    <p:embeddedFont>
      <p:font typeface="Montserrat" panose="020B0604020202020204" charset="0"/>
      <p:regular r:id="rId16"/>
      <p:bold r:id="rId17"/>
      <p:italic r:id="rId18"/>
      <p:boldItalic r:id="rId19"/>
    </p:embeddedFont>
    <p:embeddedFont>
      <p:font typeface="Lato" panose="020B0604020202020204" charset="0"/>
      <p:regular r:id="rId20"/>
      <p:bold r:id="rId21"/>
      <p:italic r:id="rId22"/>
      <p:boldItalic r:id="rId23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http://customooxmlschemas.google.com/">
      <go:slidesCustomData xmlns:go="http://customooxmlschemas.google.com/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28" roundtripDataSignature="AMtx7mjRpr+9dRlun0Apu4PwX1uUdPq2s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245" y="7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2.fntdata"/><Relationship Id="rId13" Type="http://schemas.openxmlformats.org/officeDocument/2006/relationships/font" Target="fonts/font7.fntdata"/><Relationship Id="rId18" Type="http://schemas.openxmlformats.org/officeDocument/2006/relationships/font" Target="fonts/font12.fntdata"/><Relationship Id="rId3" Type="http://schemas.openxmlformats.org/officeDocument/2006/relationships/slide" Target="slides/slide2.xml"/><Relationship Id="rId21" Type="http://schemas.openxmlformats.org/officeDocument/2006/relationships/font" Target="fonts/font15.fntdata"/><Relationship Id="rId7" Type="http://schemas.openxmlformats.org/officeDocument/2006/relationships/font" Target="fonts/font1.fntdata"/><Relationship Id="rId12" Type="http://schemas.openxmlformats.org/officeDocument/2006/relationships/font" Target="fonts/font6.fntdata"/><Relationship Id="rId17" Type="http://schemas.openxmlformats.org/officeDocument/2006/relationships/font" Target="fonts/font11.fntdata"/><Relationship Id="rId2" Type="http://schemas.openxmlformats.org/officeDocument/2006/relationships/slide" Target="slides/slide1.xml"/><Relationship Id="rId16" Type="http://schemas.openxmlformats.org/officeDocument/2006/relationships/font" Target="fonts/font10.fntdata"/><Relationship Id="rId20" Type="http://schemas.openxmlformats.org/officeDocument/2006/relationships/font" Target="fonts/font14.fntdata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font" Target="fonts/font5.fntdata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font" Target="fonts/font9.fntdata"/><Relationship Id="rId23" Type="http://schemas.openxmlformats.org/officeDocument/2006/relationships/font" Target="fonts/font17.fntdata"/><Relationship Id="rId28" Type="http://customschemas.google.com/relationships/presentationmetadata" Target="metadata"/><Relationship Id="rId10" Type="http://schemas.openxmlformats.org/officeDocument/2006/relationships/font" Target="fonts/font4.fntdata"/><Relationship Id="rId19" Type="http://schemas.openxmlformats.org/officeDocument/2006/relationships/font" Target="fonts/font13.fntdata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font" Target="fonts/font3.fntdata"/><Relationship Id="rId14" Type="http://schemas.openxmlformats.org/officeDocument/2006/relationships/font" Target="fonts/font8.fntdata"/><Relationship Id="rId22" Type="http://schemas.openxmlformats.org/officeDocument/2006/relationships/font" Target="fonts/font16.fntdata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436865641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1" name="Google Shape;141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65422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70" name="Google Shape;70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00320165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8" name="Google Shape;88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59019622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g731ea7dfb0_0_16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08" name="Google Shape;108;g731ea7dfb0_0_16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025083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solidFill>
          <a:schemeClr val="dk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Google Shape;10;p5"/>
          <p:cNvCxnSpPr/>
          <p:nvPr/>
        </p:nvCxnSpPr>
        <p:spPr>
          <a:xfrm>
            <a:off x="2477724" y="415650"/>
            <a:ext cx="6244200" cy="0"/>
          </a:xfrm>
          <a:prstGeom prst="straightConnector1">
            <a:avLst/>
          </a:prstGeom>
          <a:noFill/>
          <a:ln w="3810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11" name="Google Shape;11;p5"/>
          <p:cNvCxnSpPr/>
          <p:nvPr/>
        </p:nvCxnSpPr>
        <p:spPr>
          <a:xfrm>
            <a:off x="2477724" y="4740000"/>
            <a:ext cx="6244200" cy="0"/>
          </a:xfrm>
          <a:prstGeom prst="straightConnector1">
            <a:avLst/>
          </a:prstGeom>
          <a:noFill/>
          <a:ln w="1905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12" name="Google Shape;12;p5"/>
          <p:cNvCxnSpPr/>
          <p:nvPr/>
        </p:nvCxnSpPr>
        <p:spPr>
          <a:xfrm>
            <a:off x="425198" y="415650"/>
            <a:ext cx="183300" cy="0"/>
          </a:xfrm>
          <a:prstGeom prst="straightConnector1">
            <a:avLst/>
          </a:prstGeom>
          <a:noFill/>
          <a:ln w="1905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13" name="Google Shape;13;p5"/>
          <p:cNvSpPr txBox="1">
            <a:spLocks noGrp="1"/>
          </p:cNvSpPr>
          <p:nvPr>
            <p:ph type="ctrTitle"/>
          </p:nvPr>
        </p:nvSpPr>
        <p:spPr>
          <a:xfrm>
            <a:off x="2371725" y="630225"/>
            <a:ext cx="6331500" cy="154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4" name="Google Shape;14;p5"/>
          <p:cNvSpPr txBox="1">
            <a:spLocks noGrp="1"/>
          </p:cNvSpPr>
          <p:nvPr>
            <p:ph type="subTitle" idx="1"/>
          </p:nvPr>
        </p:nvSpPr>
        <p:spPr>
          <a:xfrm>
            <a:off x="2390267" y="3238450"/>
            <a:ext cx="6331500" cy="124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5" name="Google Shape;15;p5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8" name="Google Shape;58;p14"/>
          <p:cNvCxnSpPr/>
          <p:nvPr/>
        </p:nvCxnSpPr>
        <p:spPr>
          <a:xfrm>
            <a:off x="425200" y="4740000"/>
            <a:ext cx="82968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59" name="Google Shape;59;p14"/>
          <p:cNvCxnSpPr/>
          <p:nvPr/>
        </p:nvCxnSpPr>
        <p:spPr>
          <a:xfrm>
            <a:off x="425198" y="415650"/>
            <a:ext cx="1833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60" name="Google Shape;60;p14"/>
          <p:cNvSpPr txBox="1">
            <a:spLocks noGrp="1"/>
          </p:cNvSpPr>
          <p:nvPr>
            <p:ph type="body" idx="1"/>
          </p:nvPr>
        </p:nvSpPr>
        <p:spPr>
          <a:xfrm>
            <a:off x="328017" y="4226025"/>
            <a:ext cx="83886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61" name="Google Shape;61;p14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3" name="Google Shape;63;p15"/>
          <p:cNvCxnSpPr/>
          <p:nvPr/>
        </p:nvCxnSpPr>
        <p:spPr>
          <a:xfrm>
            <a:off x="425200" y="4740000"/>
            <a:ext cx="82968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64" name="Google Shape;64;p15"/>
          <p:cNvCxnSpPr/>
          <p:nvPr/>
        </p:nvCxnSpPr>
        <p:spPr>
          <a:xfrm>
            <a:off x="425200" y="415650"/>
            <a:ext cx="8296800" cy="0"/>
          </a:xfrm>
          <a:prstGeom prst="straightConnector1">
            <a:avLst/>
          </a:prstGeom>
          <a:noFill/>
          <a:ln w="3810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65" name="Google Shape;65;p15"/>
          <p:cNvSpPr txBox="1">
            <a:spLocks noGrp="1"/>
          </p:cNvSpPr>
          <p:nvPr>
            <p:ph type="title" hasCustomPrompt="1"/>
          </p:nvPr>
        </p:nvSpPr>
        <p:spPr>
          <a:xfrm>
            <a:off x="853950" y="1304850"/>
            <a:ext cx="7436100" cy="153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r>
              <a:t>xx%</a:t>
            </a:r>
          </a:p>
        </p:txBody>
      </p:sp>
      <p:sp>
        <p:nvSpPr>
          <p:cNvPr id="66" name="Google Shape;66;p15"/>
          <p:cNvSpPr txBox="1">
            <a:spLocks noGrp="1"/>
          </p:cNvSpPr>
          <p:nvPr>
            <p:ph type="body" idx="1"/>
          </p:nvPr>
        </p:nvSpPr>
        <p:spPr>
          <a:xfrm>
            <a:off x="853950" y="2919450"/>
            <a:ext cx="7436100" cy="107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67" name="Google Shape;67;p15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6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bg>
      <p:bgPr>
        <a:solidFill>
          <a:srgbClr val="353535"/>
        </a:solidFill>
        <a:effectLst/>
      </p:bgPr>
    </p:bg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9" name="Google Shape;19;p7"/>
          <p:cNvCxnSpPr/>
          <p:nvPr/>
        </p:nvCxnSpPr>
        <p:spPr>
          <a:xfrm>
            <a:off x="425198" y="415650"/>
            <a:ext cx="183300" cy="0"/>
          </a:xfrm>
          <a:prstGeom prst="straightConnector1">
            <a:avLst/>
          </a:prstGeom>
          <a:noFill/>
          <a:ln w="1905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20" name="Google Shape;20;p7"/>
          <p:cNvSpPr txBox="1">
            <a:spLocks noGrp="1"/>
          </p:cNvSpPr>
          <p:nvPr>
            <p:ph type="title"/>
          </p:nvPr>
        </p:nvSpPr>
        <p:spPr>
          <a:xfrm>
            <a:off x="283103" y="712141"/>
            <a:ext cx="6244200" cy="383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21" name="Google Shape;21;p7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bg>
      <p:bgPr>
        <a:solidFill>
          <a:schemeClr val="dk1"/>
        </a:solidFill>
        <a:effectLst/>
      </p:bgPr>
    </p:bg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3" name="Google Shape;23;p8"/>
          <p:cNvCxnSpPr/>
          <p:nvPr/>
        </p:nvCxnSpPr>
        <p:spPr>
          <a:xfrm>
            <a:off x="425200" y="415650"/>
            <a:ext cx="8296800" cy="0"/>
          </a:xfrm>
          <a:prstGeom prst="straightConnector1">
            <a:avLst/>
          </a:prstGeom>
          <a:noFill/>
          <a:ln w="3810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24" name="Google Shape;24;p8"/>
          <p:cNvCxnSpPr/>
          <p:nvPr/>
        </p:nvCxnSpPr>
        <p:spPr>
          <a:xfrm>
            <a:off x="425200" y="4740000"/>
            <a:ext cx="8296800" cy="0"/>
          </a:xfrm>
          <a:prstGeom prst="straightConnector1">
            <a:avLst/>
          </a:prstGeom>
          <a:noFill/>
          <a:ln w="1905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25" name="Google Shape;25;p8"/>
          <p:cNvSpPr txBox="1">
            <a:spLocks noGrp="1"/>
          </p:cNvSpPr>
          <p:nvPr>
            <p:ph type="title"/>
          </p:nvPr>
        </p:nvSpPr>
        <p:spPr>
          <a:xfrm>
            <a:off x="406425" y="1806825"/>
            <a:ext cx="8296800" cy="154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26" name="Google Shape;26;p8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8" name="Google Shape;28;p9"/>
          <p:cNvCxnSpPr/>
          <p:nvPr/>
        </p:nvCxnSpPr>
        <p:spPr>
          <a:xfrm>
            <a:off x="2477724" y="415650"/>
            <a:ext cx="6244200" cy="0"/>
          </a:xfrm>
          <a:prstGeom prst="straightConnector1">
            <a:avLst/>
          </a:prstGeom>
          <a:noFill/>
          <a:ln w="3810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29" name="Google Shape;29;p9"/>
          <p:cNvCxnSpPr/>
          <p:nvPr/>
        </p:nvCxnSpPr>
        <p:spPr>
          <a:xfrm>
            <a:off x="2477724" y="4740000"/>
            <a:ext cx="62442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30" name="Google Shape;30;p9"/>
          <p:cNvCxnSpPr/>
          <p:nvPr/>
        </p:nvCxnSpPr>
        <p:spPr>
          <a:xfrm>
            <a:off x="425198" y="415650"/>
            <a:ext cx="1833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31" name="Google Shape;31;p9"/>
          <p:cNvSpPr txBox="1">
            <a:spLocks noGrp="1"/>
          </p:cNvSpPr>
          <p:nvPr>
            <p:ph type="title"/>
          </p:nvPr>
        </p:nvSpPr>
        <p:spPr>
          <a:xfrm>
            <a:off x="2400250" y="575950"/>
            <a:ext cx="6321600" cy="63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9"/>
          <p:cNvSpPr txBox="1">
            <a:spLocks noGrp="1"/>
          </p:cNvSpPr>
          <p:nvPr>
            <p:ph type="body" idx="1"/>
          </p:nvPr>
        </p:nvSpPr>
        <p:spPr>
          <a:xfrm>
            <a:off x="2410112" y="1595776"/>
            <a:ext cx="6321600" cy="300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33" name="Google Shape;33;p9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5" name="Google Shape;35;p10"/>
          <p:cNvCxnSpPr/>
          <p:nvPr/>
        </p:nvCxnSpPr>
        <p:spPr>
          <a:xfrm>
            <a:off x="2477724" y="415650"/>
            <a:ext cx="6244200" cy="0"/>
          </a:xfrm>
          <a:prstGeom prst="straightConnector1">
            <a:avLst/>
          </a:prstGeom>
          <a:noFill/>
          <a:ln w="3810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36" name="Google Shape;36;p10"/>
          <p:cNvCxnSpPr/>
          <p:nvPr/>
        </p:nvCxnSpPr>
        <p:spPr>
          <a:xfrm>
            <a:off x="2477724" y="4740000"/>
            <a:ext cx="62442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37" name="Google Shape;37;p10"/>
          <p:cNvCxnSpPr/>
          <p:nvPr/>
        </p:nvCxnSpPr>
        <p:spPr>
          <a:xfrm>
            <a:off x="425198" y="415650"/>
            <a:ext cx="1833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38" name="Google Shape;38;p10"/>
          <p:cNvSpPr txBox="1">
            <a:spLocks noGrp="1"/>
          </p:cNvSpPr>
          <p:nvPr>
            <p:ph type="title"/>
          </p:nvPr>
        </p:nvSpPr>
        <p:spPr>
          <a:xfrm>
            <a:off x="2400250" y="575950"/>
            <a:ext cx="6321600" cy="63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10"/>
          <p:cNvSpPr txBox="1">
            <a:spLocks noGrp="1"/>
          </p:cNvSpPr>
          <p:nvPr>
            <p:ph type="body" idx="1"/>
          </p:nvPr>
        </p:nvSpPr>
        <p:spPr>
          <a:xfrm>
            <a:off x="2400303" y="1602675"/>
            <a:ext cx="3071400" cy="300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40" name="Google Shape;40;p10"/>
          <p:cNvSpPr txBox="1">
            <a:spLocks noGrp="1"/>
          </p:cNvSpPr>
          <p:nvPr>
            <p:ph type="body" idx="2"/>
          </p:nvPr>
        </p:nvSpPr>
        <p:spPr>
          <a:xfrm>
            <a:off x="5650572" y="1602675"/>
            <a:ext cx="3071400" cy="300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41" name="Google Shape;41;p10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11"/>
          <p:cNvSpPr txBox="1">
            <a:spLocks noGrp="1"/>
          </p:cNvSpPr>
          <p:nvPr>
            <p:ph type="title"/>
          </p:nvPr>
        </p:nvSpPr>
        <p:spPr>
          <a:xfrm>
            <a:off x="303300" y="411575"/>
            <a:ext cx="8520600" cy="63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11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6" name="Google Shape;46;p12"/>
          <p:cNvCxnSpPr/>
          <p:nvPr/>
        </p:nvCxnSpPr>
        <p:spPr>
          <a:xfrm>
            <a:off x="425198" y="415650"/>
            <a:ext cx="1833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47" name="Google Shape;47;p12"/>
          <p:cNvSpPr txBox="1">
            <a:spLocks noGrp="1"/>
          </p:cNvSpPr>
          <p:nvPr>
            <p:ph type="title"/>
          </p:nvPr>
        </p:nvSpPr>
        <p:spPr>
          <a:xfrm>
            <a:off x="319500" y="936600"/>
            <a:ext cx="2808000" cy="75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48" name="Google Shape;48;p12"/>
          <p:cNvSpPr txBox="1">
            <a:spLocks noGrp="1"/>
          </p:cNvSpPr>
          <p:nvPr>
            <p:ph type="body" idx="1"/>
          </p:nvPr>
        </p:nvSpPr>
        <p:spPr>
          <a:xfrm>
            <a:off x="319500" y="1846804"/>
            <a:ext cx="2808000" cy="2806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3"/>
          <p:cNvSpPr/>
          <p:nvPr/>
        </p:nvSpPr>
        <p:spPr>
          <a:xfrm>
            <a:off x="4572000" y="125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52" name="Google Shape;52;p13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w="1905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53" name="Google Shape;53;p13"/>
          <p:cNvSpPr txBox="1">
            <a:spLocks noGrp="1"/>
          </p:cNvSpPr>
          <p:nvPr>
            <p:ph type="title"/>
          </p:nvPr>
        </p:nvSpPr>
        <p:spPr>
          <a:xfrm>
            <a:off x="265500" y="1397350"/>
            <a:ext cx="4045200" cy="131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54" name="Google Shape;54;p13"/>
          <p:cNvSpPr txBox="1">
            <a:spLocks noGrp="1"/>
          </p:cNvSpPr>
          <p:nvPr>
            <p:ph type="subTitle" idx="1"/>
          </p:nvPr>
        </p:nvSpPr>
        <p:spPr>
          <a:xfrm>
            <a:off x="265500" y="2735371"/>
            <a:ext cx="4045200" cy="134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55" name="Google Shape;55;p13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marL="914400" lvl="1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marL="1371600" lvl="2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marL="1828800" lvl="3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marL="2286000" lvl="4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marL="2743200" lvl="5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marL="3200400" lvl="6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marL="3657600" lvl="7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marL="4114800" lvl="8" indent="-3175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56" name="Google Shape;56;p13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wiss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4"/>
          <p:cNvSpPr txBox="1">
            <a:spLocks noGrp="1"/>
          </p:cNvSpPr>
          <p:nvPr>
            <p:ph type="title"/>
          </p:nvPr>
        </p:nvSpPr>
        <p:spPr>
          <a:xfrm>
            <a:off x="2400250" y="575950"/>
            <a:ext cx="6321600" cy="63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 i="0" u="none" strike="noStrike" cap="none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 i="0" u="none" strike="noStrike" cap="none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 i="0" u="none" strike="noStrike" cap="none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 i="0" u="none" strike="noStrike" cap="none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 i="0" u="none" strike="noStrike" cap="none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 i="0" u="none" strike="noStrike" cap="none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 i="0" u="none" strike="noStrike" cap="none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 i="0" u="none" strike="noStrike" cap="none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 i="0" u="none" strike="noStrike" cap="none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9pPr>
          </a:lstStyle>
          <a:p>
            <a:endParaRPr/>
          </a:p>
        </p:txBody>
      </p:sp>
      <p:sp>
        <p:nvSpPr>
          <p:cNvPr id="7" name="Google Shape;7;p4"/>
          <p:cNvSpPr txBox="1">
            <a:spLocks noGrp="1"/>
          </p:cNvSpPr>
          <p:nvPr>
            <p:ph type="body" idx="1"/>
          </p:nvPr>
        </p:nvSpPr>
        <p:spPr>
          <a:xfrm>
            <a:off x="2410112" y="1595776"/>
            <a:ext cx="6321600" cy="300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Lato"/>
              <a:buChar char="●"/>
              <a:defRPr sz="18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1pPr>
            <a:lvl2pPr marL="914400" marR="0" lvl="1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○"/>
              <a:defRPr sz="14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2pPr>
            <a:lvl3pPr marL="1371600" marR="0" lvl="2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■"/>
              <a:defRPr sz="14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3pPr>
            <a:lvl4pPr marL="1828800" marR="0" lvl="3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●"/>
              <a:defRPr sz="14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4pPr>
            <a:lvl5pPr marL="2286000" marR="0" lvl="4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○"/>
              <a:defRPr sz="14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5pPr>
            <a:lvl6pPr marL="2743200" marR="0" lvl="5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■"/>
              <a:defRPr sz="14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6pPr>
            <a:lvl7pPr marL="3200400" marR="0" lvl="6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●"/>
              <a:defRPr sz="14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7pPr>
            <a:lvl8pPr marL="3657600" marR="0" lvl="7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○"/>
              <a:defRPr sz="14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8pPr>
            <a:lvl9pPr marL="4114800" marR="0" lvl="8" indent="-31750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Lato"/>
              <a:buChar char="■"/>
              <a:defRPr sz="14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endParaRPr/>
          </a:p>
        </p:txBody>
      </p:sp>
      <p:sp>
        <p:nvSpPr>
          <p:cNvPr id="8" name="Google Shape;8;p4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dk2"/>
            </a:gs>
            <a:gs pos="5000">
              <a:schemeClr val="dk2"/>
            </a:gs>
            <a:gs pos="47000">
              <a:schemeClr val="dk1"/>
            </a:gs>
            <a:gs pos="76000">
              <a:schemeClr val="dk1"/>
            </a:gs>
            <a:gs pos="100000">
              <a:srgbClr val="3F3F3F"/>
            </a:gs>
          </a:gsLst>
          <a:lin ang="5400000" scaled="0"/>
        </a:gradFill>
        <a:effectLst/>
      </p:bgPr>
    </p:bg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>
            <a:extLst>
              <a:ext uri="{FF2B5EF4-FFF2-40B4-BE49-F238E27FC236}">
                <a16:creationId xmlns:a16="http://schemas.microsoft.com/office/drawing/2014/main" xmlns="" id="{6866A78F-0ED0-46AB-846C-E374F5BF56D7}"/>
              </a:ext>
            </a:extLst>
          </p:cNvPr>
          <p:cNvSpPr txBox="1"/>
          <p:nvPr/>
        </p:nvSpPr>
        <p:spPr>
          <a:xfrm>
            <a:off x="1693333" y="2571750"/>
            <a:ext cx="59334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b="1" dirty="0"/>
              <a:t>MAPPA CONCETTUALE MODULO 6</a:t>
            </a:r>
          </a:p>
        </p:txBody>
      </p:sp>
      <p:pic>
        <p:nvPicPr>
          <p:cNvPr id="5" name="Immagin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638" y="118250"/>
            <a:ext cx="1306504" cy="926129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"/>
          <p:cNvSpPr/>
          <p:nvPr/>
        </p:nvSpPr>
        <p:spPr>
          <a:xfrm>
            <a:off x="3493500" y="843975"/>
            <a:ext cx="2472900" cy="951900"/>
          </a:xfrm>
          <a:prstGeom prst="round2DiagRect">
            <a:avLst>
              <a:gd name="adj1" fmla="val 16667"/>
              <a:gd name="adj2" fmla="val 0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5" name="Google Shape;75;p1"/>
          <p:cNvSpPr txBox="1"/>
          <p:nvPr/>
        </p:nvSpPr>
        <p:spPr>
          <a:xfrm>
            <a:off x="3635800" y="1057450"/>
            <a:ext cx="2214900" cy="59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b="1" dirty="0">
                <a:solidFill>
                  <a:srgbClr val="FFFF00"/>
                </a:solidFill>
                <a:latin typeface="Quicksand"/>
                <a:ea typeface="Quicksand"/>
                <a:cs typeface="Quicksand"/>
                <a:sym typeface="Quicksand"/>
              </a:rPr>
              <a:t>Rischio d’impresa</a:t>
            </a:r>
            <a:endParaRPr sz="1800" b="1" dirty="0">
              <a:solidFill>
                <a:srgbClr val="FFFF00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  <p:sp>
        <p:nvSpPr>
          <p:cNvPr id="76" name="Google Shape;76;p1"/>
          <p:cNvSpPr/>
          <p:nvPr/>
        </p:nvSpPr>
        <p:spPr>
          <a:xfrm>
            <a:off x="3592525" y="3148950"/>
            <a:ext cx="2472900" cy="951900"/>
          </a:xfrm>
          <a:prstGeom prst="round2DiagRect">
            <a:avLst>
              <a:gd name="adj1" fmla="val 16667"/>
              <a:gd name="adj2" fmla="val 0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FF0000"/>
              </a:solidFill>
            </a:endParaRPr>
          </a:p>
        </p:txBody>
      </p:sp>
      <p:sp>
        <p:nvSpPr>
          <p:cNvPr id="77" name="Google Shape;77;p1"/>
          <p:cNvSpPr txBox="1"/>
          <p:nvPr/>
        </p:nvSpPr>
        <p:spPr>
          <a:xfrm>
            <a:off x="3734825" y="3362425"/>
            <a:ext cx="2214900" cy="59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b="1" dirty="0">
                <a:solidFill>
                  <a:srgbClr val="FF0000"/>
                </a:solidFill>
                <a:latin typeface="Quicksand"/>
                <a:ea typeface="Quicksand"/>
                <a:cs typeface="Quicksand"/>
                <a:sym typeface="Quicksand"/>
              </a:rPr>
              <a:t>    Rischio puro</a:t>
            </a:r>
            <a:endParaRPr sz="1800" b="1" dirty="0">
              <a:solidFill>
                <a:srgbClr val="FF0000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  <p:sp>
        <p:nvSpPr>
          <p:cNvPr id="78" name="Google Shape;78;p1"/>
          <p:cNvSpPr txBox="1"/>
          <p:nvPr/>
        </p:nvSpPr>
        <p:spPr>
          <a:xfrm>
            <a:off x="451400" y="2410525"/>
            <a:ext cx="2125800" cy="95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b="1">
                <a:solidFill>
                  <a:srgbClr val="04275F"/>
                </a:solidFill>
                <a:latin typeface="Quicksand"/>
                <a:ea typeface="Quicksand"/>
                <a:cs typeface="Quicksand"/>
                <a:sym typeface="Quicksand"/>
              </a:rPr>
              <a:t>assicurazione</a:t>
            </a:r>
            <a:endParaRPr sz="1800" b="1">
              <a:solidFill>
                <a:srgbClr val="04275F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  <p:cxnSp>
        <p:nvCxnSpPr>
          <p:cNvPr id="79" name="Google Shape;79;p1"/>
          <p:cNvCxnSpPr>
            <a:endCxn id="76" idx="2"/>
          </p:cNvCxnSpPr>
          <p:nvPr/>
        </p:nvCxnSpPr>
        <p:spPr>
          <a:xfrm>
            <a:off x="2123425" y="2637900"/>
            <a:ext cx="1469100" cy="987000"/>
          </a:xfrm>
          <a:prstGeom prst="curvedConnector3">
            <a:avLst>
              <a:gd name="adj1" fmla="val 50000"/>
            </a:avLst>
          </a:prstGeom>
          <a:noFill/>
          <a:ln w="19050" cap="flat" cmpd="sng">
            <a:solidFill>
              <a:srgbClr val="20124D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80" name="Google Shape;80;p1"/>
          <p:cNvSpPr txBox="1"/>
          <p:nvPr/>
        </p:nvSpPr>
        <p:spPr>
          <a:xfrm>
            <a:off x="6411250" y="2043625"/>
            <a:ext cx="1921200" cy="8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solidFill>
                  <a:srgbClr val="38761D"/>
                </a:solidFill>
                <a:latin typeface="Quicksand"/>
                <a:ea typeface="Quicksand"/>
                <a:cs typeface="Quicksand"/>
                <a:sym typeface="Quicksand"/>
              </a:rPr>
              <a:t>Misure </a:t>
            </a:r>
            <a:endParaRPr b="1">
              <a:solidFill>
                <a:srgbClr val="38761D"/>
              </a:solidFill>
              <a:latin typeface="Quicksand"/>
              <a:ea typeface="Quicksand"/>
              <a:cs typeface="Quicksand"/>
              <a:sym typeface="Quicksand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solidFill>
                  <a:srgbClr val="38761D"/>
                </a:solidFill>
                <a:latin typeface="Quicksand"/>
                <a:ea typeface="Quicksand"/>
                <a:cs typeface="Quicksand"/>
                <a:sym typeface="Quicksand"/>
              </a:rPr>
              <a:t>preventive</a:t>
            </a:r>
            <a:endParaRPr b="1">
              <a:solidFill>
                <a:srgbClr val="38761D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  <p:cxnSp>
        <p:nvCxnSpPr>
          <p:cNvPr id="81" name="Google Shape;81;p1"/>
          <p:cNvCxnSpPr>
            <a:endCxn id="76" idx="0"/>
          </p:cNvCxnSpPr>
          <p:nvPr/>
        </p:nvCxnSpPr>
        <p:spPr>
          <a:xfrm rot="5400000">
            <a:off x="5959075" y="2630250"/>
            <a:ext cx="1101000" cy="888300"/>
          </a:xfrm>
          <a:prstGeom prst="curvedConnector2">
            <a:avLst/>
          </a:prstGeom>
          <a:noFill/>
          <a:ln w="19050" cap="flat" cmpd="sng">
            <a:solidFill>
              <a:srgbClr val="274E13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82" name="Google Shape;82;p1"/>
          <p:cNvCxnSpPr>
            <a:stCxn id="74" idx="0"/>
          </p:cNvCxnSpPr>
          <p:nvPr/>
        </p:nvCxnSpPr>
        <p:spPr>
          <a:xfrm>
            <a:off x="5966400" y="1319925"/>
            <a:ext cx="889500" cy="928200"/>
          </a:xfrm>
          <a:prstGeom prst="curvedConnector2">
            <a:avLst/>
          </a:prstGeom>
          <a:noFill/>
          <a:ln w="19050" cap="flat" cmpd="sng">
            <a:solidFill>
              <a:srgbClr val="274E13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83" name="Google Shape;83;p1"/>
          <p:cNvSpPr txBox="1"/>
          <p:nvPr/>
        </p:nvSpPr>
        <p:spPr>
          <a:xfrm>
            <a:off x="7086900" y="577075"/>
            <a:ext cx="2125800" cy="987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latin typeface="Quicksand"/>
                <a:ea typeface="Quicksand"/>
                <a:cs typeface="Quicksand"/>
                <a:sym typeface="Quicksand"/>
              </a:rPr>
              <a:t>Altre misure </a:t>
            </a:r>
            <a:endParaRPr b="1">
              <a:latin typeface="Quicksand"/>
              <a:ea typeface="Quicksand"/>
              <a:cs typeface="Quicksand"/>
              <a:sym typeface="Quicksand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latin typeface="Quicksand"/>
                <a:ea typeface="Quicksand"/>
                <a:cs typeface="Quicksand"/>
                <a:sym typeface="Quicksand"/>
              </a:rPr>
              <a:t>(accantonamenti)</a:t>
            </a:r>
            <a:endParaRPr b="1">
              <a:latin typeface="Quicksand"/>
              <a:ea typeface="Quicksand"/>
              <a:cs typeface="Quicksand"/>
              <a:sym typeface="Quicksand"/>
            </a:endParaRPr>
          </a:p>
        </p:txBody>
      </p:sp>
      <p:cxnSp>
        <p:nvCxnSpPr>
          <p:cNvPr id="84" name="Google Shape;84;p1"/>
          <p:cNvCxnSpPr>
            <a:stCxn id="74" idx="0"/>
          </p:cNvCxnSpPr>
          <p:nvPr/>
        </p:nvCxnSpPr>
        <p:spPr>
          <a:xfrm rot="10800000" flipH="1">
            <a:off x="5966400" y="833925"/>
            <a:ext cx="1120500" cy="486000"/>
          </a:xfrm>
          <a:prstGeom prst="curvedConnector3">
            <a:avLst>
              <a:gd name="adj1" fmla="val 50000"/>
            </a:avLst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85" name="Google Shape;85;p1"/>
          <p:cNvCxnSpPr>
            <a:stCxn id="76" idx="0"/>
          </p:cNvCxnSpPr>
          <p:nvPr/>
        </p:nvCxnSpPr>
        <p:spPr>
          <a:xfrm rot="10800000" flipH="1">
            <a:off x="6065425" y="1154100"/>
            <a:ext cx="2133600" cy="2470800"/>
          </a:xfrm>
          <a:prstGeom prst="curvedConnector2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pic>
        <p:nvPicPr>
          <p:cNvPr id="16" name="Immagine 1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638" y="118250"/>
            <a:ext cx="1306504" cy="926129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dk1"/>
        </a:solidFill>
        <a:effectLst/>
      </p:bgPr>
    </p:bg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0" name="Google Shape;90;p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76638" y="118250"/>
            <a:ext cx="8790725" cy="4818049"/>
          </a:xfrm>
          <a:prstGeom prst="rect">
            <a:avLst/>
          </a:prstGeom>
          <a:gradFill>
            <a:gsLst>
              <a:gs pos="0">
                <a:srgbClr val="3F3F3F"/>
              </a:gs>
              <a:gs pos="75000">
                <a:srgbClr val="3F3F3F"/>
              </a:gs>
              <a:gs pos="87000">
                <a:schemeClr val="dk1"/>
              </a:gs>
              <a:gs pos="100000">
                <a:schemeClr val="dk1"/>
              </a:gs>
            </a:gsLst>
            <a:lin ang="5400000" scaled="0"/>
          </a:gradFill>
          <a:ln>
            <a:noFill/>
          </a:ln>
        </p:spPr>
      </p:pic>
      <p:sp>
        <p:nvSpPr>
          <p:cNvPr id="93" name="Google Shape;93;p2"/>
          <p:cNvSpPr/>
          <p:nvPr/>
        </p:nvSpPr>
        <p:spPr>
          <a:xfrm>
            <a:off x="3689175" y="736050"/>
            <a:ext cx="1405500" cy="1053900"/>
          </a:xfrm>
          <a:prstGeom prst="round1Rect">
            <a:avLst>
              <a:gd name="adj" fmla="val 16667"/>
            </a:avLst>
          </a:prstGeom>
          <a:solidFill>
            <a:srgbClr val="B4A7D6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4" name="Google Shape;94;p2"/>
          <p:cNvSpPr/>
          <p:nvPr/>
        </p:nvSpPr>
        <p:spPr>
          <a:xfrm>
            <a:off x="3689175" y="3565825"/>
            <a:ext cx="1503300" cy="1040700"/>
          </a:xfrm>
          <a:prstGeom prst="round1Rect">
            <a:avLst>
              <a:gd name="adj" fmla="val 16667"/>
            </a:avLst>
          </a:prstGeom>
          <a:solidFill>
            <a:srgbClr val="EA9999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"/>
          <p:cNvSpPr txBox="1"/>
          <p:nvPr/>
        </p:nvSpPr>
        <p:spPr>
          <a:xfrm>
            <a:off x="3804800" y="899825"/>
            <a:ext cx="2179200" cy="90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b="1">
                <a:solidFill>
                  <a:srgbClr val="2E099A"/>
                </a:solidFill>
                <a:latin typeface="Quicksand"/>
                <a:ea typeface="Quicksand"/>
                <a:cs typeface="Quicksand"/>
                <a:sym typeface="Quicksand"/>
              </a:rPr>
              <a:t>Danni </a:t>
            </a:r>
            <a:endParaRPr sz="1800" b="1">
              <a:solidFill>
                <a:srgbClr val="2E099A"/>
              </a:solidFill>
              <a:latin typeface="Quicksand"/>
              <a:ea typeface="Quicksand"/>
              <a:cs typeface="Quicksand"/>
              <a:sym typeface="Quicksand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b="1">
                <a:solidFill>
                  <a:srgbClr val="2E099A"/>
                </a:solidFill>
                <a:latin typeface="Quicksand"/>
                <a:ea typeface="Quicksand"/>
                <a:cs typeface="Quicksand"/>
                <a:sym typeface="Quicksand"/>
              </a:rPr>
              <a:t>Diretti</a:t>
            </a:r>
            <a:endParaRPr sz="1800" b="1">
              <a:solidFill>
                <a:srgbClr val="2E099A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  <p:sp>
        <p:nvSpPr>
          <p:cNvPr id="96" name="Google Shape;96;p2"/>
          <p:cNvSpPr txBox="1"/>
          <p:nvPr/>
        </p:nvSpPr>
        <p:spPr>
          <a:xfrm>
            <a:off x="3804800" y="3698075"/>
            <a:ext cx="1868100" cy="90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b="1">
                <a:solidFill>
                  <a:srgbClr val="990000"/>
                </a:solidFill>
                <a:latin typeface="Quicksand"/>
                <a:ea typeface="Quicksand"/>
                <a:cs typeface="Quicksand"/>
                <a:sym typeface="Quicksand"/>
              </a:rPr>
              <a:t>Danni </a:t>
            </a:r>
            <a:endParaRPr sz="1800" b="1">
              <a:solidFill>
                <a:srgbClr val="990000"/>
              </a:solidFill>
              <a:latin typeface="Quicksand"/>
              <a:ea typeface="Quicksand"/>
              <a:cs typeface="Quicksand"/>
              <a:sym typeface="Quicksand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b="1">
                <a:solidFill>
                  <a:srgbClr val="990000"/>
                </a:solidFill>
                <a:latin typeface="Quicksand"/>
                <a:ea typeface="Quicksand"/>
                <a:cs typeface="Quicksand"/>
                <a:sym typeface="Quicksand"/>
              </a:rPr>
              <a:t>Indiretti</a:t>
            </a:r>
            <a:endParaRPr sz="1800" b="1">
              <a:solidFill>
                <a:srgbClr val="990000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  <p:sp>
        <p:nvSpPr>
          <p:cNvPr id="97" name="Google Shape;97;p2"/>
          <p:cNvSpPr txBox="1"/>
          <p:nvPr/>
        </p:nvSpPr>
        <p:spPr>
          <a:xfrm>
            <a:off x="1447650" y="2310450"/>
            <a:ext cx="1788000" cy="1040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accent1"/>
                </a:solidFill>
                <a:latin typeface="Ubuntu Medium"/>
                <a:ea typeface="Ubuntu Medium"/>
                <a:cs typeface="Ubuntu Medium"/>
                <a:sym typeface="Ubuntu Medium"/>
              </a:rPr>
              <a:t>assicurazione</a:t>
            </a:r>
            <a:endParaRPr sz="1800">
              <a:solidFill>
                <a:schemeClr val="accent1"/>
              </a:solidFill>
              <a:latin typeface="Ubuntu Medium"/>
              <a:ea typeface="Ubuntu Medium"/>
              <a:cs typeface="Ubuntu Medium"/>
              <a:sym typeface="Ubuntu Medium"/>
            </a:endParaRPr>
          </a:p>
        </p:txBody>
      </p:sp>
      <p:cxnSp>
        <p:nvCxnSpPr>
          <p:cNvPr id="98" name="Google Shape;98;p2"/>
          <p:cNvCxnSpPr>
            <a:stCxn id="93" idx="1"/>
            <a:endCxn id="97" idx="0"/>
          </p:cNvCxnSpPr>
          <p:nvPr/>
        </p:nvCxnSpPr>
        <p:spPr>
          <a:xfrm flipH="1">
            <a:off x="2341575" y="1263000"/>
            <a:ext cx="1347600" cy="1047600"/>
          </a:xfrm>
          <a:prstGeom prst="curvedConnector2">
            <a:avLst/>
          </a:prstGeom>
          <a:noFill/>
          <a:ln w="19050" cap="flat" cmpd="sng">
            <a:solidFill>
              <a:srgbClr val="2E099A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99" name="Google Shape;99;p2"/>
          <p:cNvCxnSpPr>
            <a:stCxn id="94" idx="1"/>
          </p:cNvCxnSpPr>
          <p:nvPr/>
        </p:nvCxnSpPr>
        <p:spPr>
          <a:xfrm rot="10800000">
            <a:off x="2283675" y="2719675"/>
            <a:ext cx="1405500" cy="1366500"/>
          </a:xfrm>
          <a:prstGeom prst="curvedConnector3">
            <a:avLst>
              <a:gd name="adj1" fmla="val 50000"/>
            </a:avLst>
          </a:prstGeom>
          <a:noFill/>
          <a:ln w="19050" cap="flat" cmpd="sng">
            <a:solidFill>
              <a:srgbClr val="45818E"/>
            </a:solidFill>
            <a:prstDash val="dash"/>
            <a:round/>
            <a:headEnd type="none" w="med" len="med"/>
            <a:tailEnd type="none" w="med" len="med"/>
          </a:ln>
        </p:spPr>
      </p:cxnSp>
      <p:sp>
        <p:nvSpPr>
          <p:cNvPr id="100" name="Google Shape;100;p2"/>
          <p:cNvSpPr txBox="1"/>
          <p:nvPr/>
        </p:nvSpPr>
        <p:spPr>
          <a:xfrm>
            <a:off x="5717225" y="2949325"/>
            <a:ext cx="1930200" cy="90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rgbClr val="741B47"/>
                </a:solidFill>
                <a:latin typeface="Ubuntu Medium"/>
                <a:ea typeface="Ubuntu Medium"/>
                <a:cs typeface="Ubuntu Medium"/>
                <a:sym typeface="Ubuntu Medium"/>
              </a:rPr>
              <a:t>Misure </a:t>
            </a:r>
            <a:endParaRPr sz="1800">
              <a:solidFill>
                <a:srgbClr val="741B47"/>
              </a:solidFill>
              <a:latin typeface="Ubuntu Medium"/>
              <a:ea typeface="Ubuntu Medium"/>
              <a:cs typeface="Ubuntu Medium"/>
              <a:sym typeface="Ubuntu Medium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rgbClr val="741B47"/>
                </a:solidFill>
                <a:latin typeface="Ubuntu Medium"/>
                <a:ea typeface="Ubuntu Medium"/>
                <a:cs typeface="Ubuntu Medium"/>
                <a:sym typeface="Ubuntu Medium"/>
              </a:rPr>
              <a:t>preventive</a:t>
            </a:r>
            <a:endParaRPr sz="1800">
              <a:solidFill>
                <a:srgbClr val="741B47"/>
              </a:solidFill>
              <a:latin typeface="Ubuntu Medium"/>
              <a:ea typeface="Ubuntu Medium"/>
              <a:cs typeface="Ubuntu Medium"/>
              <a:sym typeface="Ubuntu Medium"/>
            </a:endParaRPr>
          </a:p>
        </p:txBody>
      </p:sp>
      <p:cxnSp>
        <p:nvCxnSpPr>
          <p:cNvPr id="101" name="Google Shape;101;p2"/>
          <p:cNvCxnSpPr>
            <a:stCxn id="95" idx="2"/>
          </p:cNvCxnSpPr>
          <p:nvPr/>
        </p:nvCxnSpPr>
        <p:spPr>
          <a:xfrm rot="-5400000" flipH="1">
            <a:off x="4892150" y="1809275"/>
            <a:ext cx="1200900" cy="1196400"/>
          </a:xfrm>
          <a:prstGeom prst="curvedConnector3">
            <a:avLst>
              <a:gd name="adj1" fmla="val 50000"/>
            </a:avLst>
          </a:prstGeom>
          <a:noFill/>
          <a:ln w="19050" cap="flat" cmpd="sng">
            <a:solidFill>
              <a:srgbClr val="741B47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02" name="Google Shape;102;p2"/>
          <p:cNvCxnSpPr/>
          <p:nvPr/>
        </p:nvCxnSpPr>
        <p:spPr>
          <a:xfrm rot="10800000" flipH="1">
            <a:off x="5210200" y="3600150"/>
            <a:ext cx="1005300" cy="489300"/>
          </a:xfrm>
          <a:prstGeom prst="curvedConnector3">
            <a:avLst>
              <a:gd name="adj1" fmla="val 50000"/>
            </a:avLst>
          </a:prstGeom>
          <a:noFill/>
          <a:ln w="19050" cap="flat" cmpd="sng">
            <a:solidFill>
              <a:srgbClr val="741B47"/>
            </a:solidFill>
            <a:prstDash val="dash"/>
            <a:round/>
            <a:headEnd type="none" w="med" len="med"/>
            <a:tailEnd type="none" w="med" len="med"/>
          </a:ln>
        </p:spPr>
      </p:cxnSp>
      <p:sp>
        <p:nvSpPr>
          <p:cNvPr id="103" name="Google Shape;103;p2"/>
          <p:cNvSpPr txBox="1"/>
          <p:nvPr/>
        </p:nvSpPr>
        <p:spPr>
          <a:xfrm>
            <a:off x="6900250" y="1625550"/>
            <a:ext cx="1556700" cy="117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Ubuntu Medium"/>
                <a:ea typeface="Ubuntu Medium"/>
                <a:cs typeface="Ubuntu Medium"/>
                <a:sym typeface="Ubuntu Medium"/>
              </a:rPr>
              <a:t>Riserve </a:t>
            </a:r>
            <a:endParaRPr sz="1800">
              <a:latin typeface="Ubuntu Medium"/>
              <a:ea typeface="Ubuntu Medium"/>
              <a:cs typeface="Ubuntu Medium"/>
              <a:sym typeface="Ubuntu Medium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Ubuntu Medium"/>
                <a:ea typeface="Ubuntu Medium"/>
                <a:cs typeface="Ubuntu Medium"/>
                <a:sym typeface="Ubuntu Medium"/>
              </a:rPr>
              <a:t>Finanziarie</a:t>
            </a:r>
            <a:endParaRPr sz="1800">
              <a:latin typeface="Ubuntu Medium"/>
              <a:ea typeface="Ubuntu Medium"/>
              <a:cs typeface="Ubuntu Medium"/>
              <a:sym typeface="Ubuntu Medium"/>
            </a:endParaRPr>
          </a:p>
        </p:txBody>
      </p:sp>
      <p:cxnSp>
        <p:nvCxnSpPr>
          <p:cNvPr id="104" name="Google Shape;104;p2"/>
          <p:cNvCxnSpPr/>
          <p:nvPr/>
        </p:nvCxnSpPr>
        <p:spPr>
          <a:xfrm>
            <a:off x="5094575" y="1234175"/>
            <a:ext cx="1832400" cy="791700"/>
          </a:xfrm>
          <a:prstGeom prst="curvedConnector3">
            <a:avLst>
              <a:gd name="adj1" fmla="val 50000"/>
            </a:avLst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05" name="Google Shape;105;p2"/>
          <p:cNvCxnSpPr/>
          <p:nvPr/>
        </p:nvCxnSpPr>
        <p:spPr>
          <a:xfrm flipH="1">
            <a:off x="5183425" y="2292675"/>
            <a:ext cx="2446200" cy="1788000"/>
          </a:xfrm>
          <a:prstGeom prst="curvedConnector3">
            <a:avLst>
              <a:gd name="adj1" fmla="val 12363"/>
            </a:avLst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pic>
        <p:nvPicPr>
          <p:cNvPr id="18" name="Immagine 1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638" y="118250"/>
            <a:ext cx="1306504" cy="926129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g731ea7dfb0_0_163"/>
          <p:cNvSpPr/>
          <p:nvPr/>
        </p:nvSpPr>
        <p:spPr>
          <a:xfrm>
            <a:off x="693775" y="2215950"/>
            <a:ext cx="2152500" cy="711600"/>
          </a:xfrm>
          <a:prstGeom prst="round1Rect">
            <a:avLst>
              <a:gd name="adj" fmla="val 16667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3" name="Google Shape;113;g731ea7dfb0_0_163"/>
          <p:cNvSpPr/>
          <p:nvPr/>
        </p:nvSpPr>
        <p:spPr>
          <a:xfrm>
            <a:off x="3772625" y="2215950"/>
            <a:ext cx="2152500" cy="711600"/>
          </a:xfrm>
          <a:prstGeom prst="round1Rect">
            <a:avLst>
              <a:gd name="adj" fmla="val 16667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4" name="Google Shape;114;g731ea7dfb0_0_163"/>
          <p:cNvSpPr/>
          <p:nvPr/>
        </p:nvSpPr>
        <p:spPr>
          <a:xfrm>
            <a:off x="6637975" y="2215950"/>
            <a:ext cx="2152500" cy="711600"/>
          </a:xfrm>
          <a:prstGeom prst="round1Rect">
            <a:avLst>
              <a:gd name="adj" fmla="val 16667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5" name="Google Shape;115;g731ea7dfb0_0_163"/>
          <p:cNvSpPr txBox="1"/>
          <p:nvPr/>
        </p:nvSpPr>
        <p:spPr>
          <a:xfrm>
            <a:off x="816100" y="2345975"/>
            <a:ext cx="1912500" cy="533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41B47"/>
                </a:solidFill>
                <a:latin typeface="Ubuntu Medium"/>
                <a:ea typeface="Ubuntu Medium"/>
                <a:cs typeface="Ubuntu Medium"/>
                <a:sym typeface="Ubuntu Medium"/>
              </a:rPr>
              <a:t> </a:t>
            </a:r>
            <a:r>
              <a:rPr lang="en">
                <a:solidFill>
                  <a:srgbClr val="4C1130"/>
                </a:solidFill>
                <a:latin typeface="Ubuntu Medium"/>
                <a:ea typeface="Ubuntu Medium"/>
                <a:cs typeface="Ubuntu Medium"/>
                <a:sym typeface="Ubuntu Medium"/>
              </a:rPr>
              <a:t>Misure preventive</a:t>
            </a:r>
            <a:endParaRPr>
              <a:solidFill>
                <a:srgbClr val="4C1130"/>
              </a:solidFill>
              <a:latin typeface="Ubuntu Medium"/>
              <a:ea typeface="Ubuntu Medium"/>
              <a:cs typeface="Ubuntu Medium"/>
              <a:sym typeface="Ubuntu Medium"/>
            </a:endParaRPr>
          </a:p>
        </p:txBody>
      </p:sp>
      <p:sp>
        <p:nvSpPr>
          <p:cNvPr id="116" name="Google Shape;116;g731ea7dfb0_0_163"/>
          <p:cNvSpPr txBox="1"/>
          <p:nvPr/>
        </p:nvSpPr>
        <p:spPr>
          <a:xfrm>
            <a:off x="3849275" y="2354925"/>
            <a:ext cx="1992600" cy="48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>
                <a:latin typeface="Ubuntu Medium"/>
                <a:ea typeface="Ubuntu Medium"/>
                <a:cs typeface="Ubuntu Medium"/>
                <a:sym typeface="Ubuntu Medium"/>
              </a:rPr>
              <a:t>      </a:t>
            </a:r>
            <a:r>
              <a:rPr lang="en" dirty="0">
                <a:solidFill>
                  <a:srgbClr val="1B0164"/>
                </a:solidFill>
                <a:latin typeface="Ubuntu Medium"/>
                <a:ea typeface="Ubuntu Medium"/>
                <a:cs typeface="Ubuntu Medium"/>
                <a:sym typeface="Ubuntu Medium"/>
              </a:rPr>
              <a:t>assicurazione</a:t>
            </a:r>
            <a:endParaRPr dirty="0">
              <a:solidFill>
                <a:srgbClr val="1B0164"/>
              </a:solidFill>
              <a:latin typeface="Ubuntu Medium"/>
              <a:ea typeface="Ubuntu Medium"/>
              <a:cs typeface="Ubuntu Medium"/>
              <a:sym typeface="Ubuntu Medium"/>
            </a:endParaRPr>
          </a:p>
        </p:txBody>
      </p:sp>
      <p:sp>
        <p:nvSpPr>
          <p:cNvPr id="117" name="Google Shape;117;g731ea7dfb0_0_163"/>
          <p:cNvSpPr txBox="1"/>
          <p:nvPr/>
        </p:nvSpPr>
        <p:spPr>
          <a:xfrm>
            <a:off x="6704550" y="2346050"/>
            <a:ext cx="2001300" cy="533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Ubuntu Medium"/>
                <a:ea typeface="Ubuntu Medium"/>
                <a:cs typeface="Ubuntu Medium"/>
                <a:sym typeface="Ubuntu Medium"/>
              </a:rPr>
              <a:t>      accantonamenti</a:t>
            </a:r>
            <a:endParaRPr>
              <a:latin typeface="Ubuntu Medium"/>
              <a:ea typeface="Ubuntu Medium"/>
              <a:cs typeface="Ubuntu Medium"/>
              <a:sym typeface="Ubuntu Medium"/>
            </a:endParaRPr>
          </a:p>
        </p:txBody>
      </p:sp>
      <p:sp>
        <p:nvSpPr>
          <p:cNvPr id="118" name="Google Shape;118;g731ea7dfb0_0_163"/>
          <p:cNvSpPr txBox="1"/>
          <p:nvPr/>
        </p:nvSpPr>
        <p:spPr>
          <a:xfrm>
            <a:off x="807225" y="1192500"/>
            <a:ext cx="1992600" cy="79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 b="1" dirty="0">
                <a:latin typeface="Montserrat"/>
                <a:ea typeface="Montserrat"/>
                <a:cs typeface="Montserrat"/>
                <a:sym typeface="Montserrat"/>
              </a:rPr>
              <a:t>Prevenzione: il danno viene evitato, non rimediato</a:t>
            </a:r>
            <a:endParaRPr sz="1200" b="1" dirty="0"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19" name="Google Shape;119;g731ea7dfb0_0_163"/>
          <p:cNvSpPr/>
          <p:nvPr/>
        </p:nvSpPr>
        <p:spPr>
          <a:xfrm>
            <a:off x="807225" y="1234175"/>
            <a:ext cx="1876800" cy="658500"/>
          </a:xfrm>
          <a:prstGeom prst="roundRect">
            <a:avLst>
              <a:gd name="adj" fmla="val 16667"/>
            </a:avLst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0" name="Google Shape;120;g731ea7dfb0_0_163"/>
          <p:cNvSpPr txBox="1"/>
          <p:nvPr/>
        </p:nvSpPr>
        <p:spPr>
          <a:xfrm>
            <a:off x="3815075" y="671575"/>
            <a:ext cx="2129100" cy="877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 b="1" dirty="0">
                <a:latin typeface="Montserrat"/>
                <a:ea typeface="Montserrat"/>
                <a:cs typeface="Montserrat"/>
                <a:sym typeface="Montserrat"/>
              </a:rPr>
              <a:t>Mutualizzazione dei costi: non si paga il danno, ma la propria quota di rischio </a:t>
            </a:r>
            <a:endParaRPr sz="1100" b="1" dirty="0"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21" name="Google Shape;121;g731ea7dfb0_0_163"/>
          <p:cNvSpPr/>
          <p:nvPr/>
        </p:nvSpPr>
        <p:spPr>
          <a:xfrm>
            <a:off x="3716825" y="666363"/>
            <a:ext cx="2226900" cy="711600"/>
          </a:xfrm>
          <a:prstGeom prst="roundRect">
            <a:avLst>
              <a:gd name="adj" fmla="val 16667"/>
            </a:avLst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2" name="Google Shape;122;g731ea7dfb0_0_163"/>
          <p:cNvSpPr txBox="1"/>
          <p:nvPr/>
        </p:nvSpPr>
        <p:spPr>
          <a:xfrm>
            <a:off x="6660100" y="724950"/>
            <a:ext cx="2045700" cy="138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 b="1" dirty="0">
                <a:latin typeface="Montserrat"/>
                <a:ea typeface="Montserrat"/>
                <a:cs typeface="Montserrat"/>
                <a:sym typeface="Montserrat"/>
              </a:rPr>
              <a:t>Liquidità: la riserva di denaro rimane comunque disponibile per far fronte ad altre necessità impreviste</a:t>
            </a:r>
            <a:endParaRPr sz="1200" b="1" dirty="0"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23" name="Google Shape;123;g731ea7dfb0_0_163"/>
          <p:cNvSpPr/>
          <p:nvPr/>
        </p:nvSpPr>
        <p:spPr>
          <a:xfrm>
            <a:off x="6597825" y="780525"/>
            <a:ext cx="1956900" cy="1067400"/>
          </a:xfrm>
          <a:prstGeom prst="roundRect">
            <a:avLst>
              <a:gd name="adj" fmla="val 16667"/>
            </a:avLst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4" name="Google Shape;124;g731ea7dfb0_0_163"/>
          <p:cNvSpPr txBox="1"/>
          <p:nvPr/>
        </p:nvSpPr>
        <p:spPr>
          <a:xfrm>
            <a:off x="3818375" y="3403500"/>
            <a:ext cx="2129100" cy="79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 b="1" dirty="0">
                <a:solidFill>
                  <a:schemeClr val="dk2"/>
                </a:solidFill>
                <a:latin typeface="Montserrat"/>
                <a:ea typeface="Montserrat"/>
                <a:cs typeface="Montserrat"/>
                <a:sym typeface="Montserrat"/>
              </a:rPr>
              <a:t>Il danno si verifica</a:t>
            </a:r>
            <a:r>
              <a:rPr lang="en" sz="1200" b="1" dirty="0">
                <a:latin typeface="Montserrat"/>
                <a:ea typeface="Montserrat"/>
                <a:cs typeface="Montserrat"/>
                <a:sym typeface="Montserrat"/>
              </a:rPr>
              <a:t> </a:t>
            </a:r>
            <a:endParaRPr sz="1200" b="1" dirty="0"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25" name="Google Shape;125;g731ea7dfb0_0_163"/>
          <p:cNvSpPr txBox="1"/>
          <p:nvPr/>
        </p:nvSpPr>
        <p:spPr>
          <a:xfrm>
            <a:off x="693775" y="3556950"/>
            <a:ext cx="1992600" cy="79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 b="1" dirty="0">
                <a:latin typeface="Montserrat"/>
                <a:ea typeface="Montserrat"/>
                <a:cs typeface="Montserrat"/>
                <a:sym typeface="Montserrat"/>
              </a:rPr>
              <a:t>Costo interamente a carico dell’impresa</a:t>
            </a:r>
            <a:endParaRPr sz="1200" b="1" dirty="0"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26" name="Google Shape;126;g731ea7dfb0_0_163"/>
          <p:cNvSpPr/>
          <p:nvPr/>
        </p:nvSpPr>
        <p:spPr>
          <a:xfrm>
            <a:off x="693775" y="3556950"/>
            <a:ext cx="1876800" cy="658500"/>
          </a:xfrm>
          <a:prstGeom prst="roundRect">
            <a:avLst>
              <a:gd name="adj" fmla="val 16667"/>
            </a:avLst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7" name="Google Shape;127;g731ea7dfb0_0_163"/>
          <p:cNvSpPr/>
          <p:nvPr/>
        </p:nvSpPr>
        <p:spPr>
          <a:xfrm>
            <a:off x="3735425" y="3172250"/>
            <a:ext cx="2226900" cy="711600"/>
          </a:xfrm>
          <a:prstGeom prst="roundRect">
            <a:avLst>
              <a:gd name="adj" fmla="val 16667"/>
            </a:avLst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cxnSp>
        <p:nvCxnSpPr>
          <p:cNvPr id="128" name="Google Shape;128;g731ea7dfb0_0_163"/>
          <p:cNvCxnSpPr>
            <a:stCxn id="112" idx="3"/>
            <a:endCxn id="126" idx="3"/>
          </p:cNvCxnSpPr>
          <p:nvPr/>
        </p:nvCxnSpPr>
        <p:spPr>
          <a:xfrm flipH="1">
            <a:off x="2570575" y="2571750"/>
            <a:ext cx="275700" cy="1314600"/>
          </a:xfrm>
          <a:prstGeom prst="curvedConnector3">
            <a:avLst>
              <a:gd name="adj1" fmla="val -86371"/>
            </a:avLst>
          </a:prstGeom>
          <a:noFill/>
          <a:ln w="19050" cap="flat" cmpd="sng">
            <a:solidFill>
              <a:srgbClr val="4C1130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29" name="Google Shape;129;g731ea7dfb0_0_163"/>
          <p:cNvCxnSpPr>
            <a:stCxn id="112" idx="1"/>
            <a:endCxn id="119" idx="1"/>
          </p:cNvCxnSpPr>
          <p:nvPr/>
        </p:nvCxnSpPr>
        <p:spPr>
          <a:xfrm rot="10800000" flipH="1">
            <a:off x="693775" y="1563450"/>
            <a:ext cx="113400" cy="1008300"/>
          </a:xfrm>
          <a:prstGeom prst="curvedConnector3">
            <a:avLst>
              <a:gd name="adj1" fmla="val -209987"/>
            </a:avLst>
          </a:prstGeom>
          <a:noFill/>
          <a:ln w="19050" cap="flat" cmpd="sng">
            <a:solidFill>
              <a:srgbClr val="4C1130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30" name="Google Shape;130;g731ea7dfb0_0_163"/>
          <p:cNvCxnSpPr>
            <a:stCxn id="113" idx="3"/>
            <a:endCxn id="127" idx="3"/>
          </p:cNvCxnSpPr>
          <p:nvPr/>
        </p:nvCxnSpPr>
        <p:spPr>
          <a:xfrm>
            <a:off x="5925125" y="2571750"/>
            <a:ext cx="37200" cy="956400"/>
          </a:xfrm>
          <a:prstGeom prst="curvedConnector3">
            <a:avLst>
              <a:gd name="adj1" fmla="val 740121"/>
            </a:avLst>
          </a:prstGeom>
          <a:noFill/>
          <a:ln w="19050" cap="flat" cmpd="sng">
            <a:solidFill>
              <a:srgbClr val="2E099A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31" name="Google Shape;131;g731ea7dfb0_0_163"/>
          <p:cNvCxnSpPr>
            <a:stCxn id="113" idx="1"/>
            <a:endCxn id="121" idx="1"/>
          </p:cNvCxnSpPr>
          <p:nvPr/>
        </p:nvCxnSpPr>
        <p:spPr>
          <a:xfrm rot="10800000">
            <a:off x="3716825" y="1022164"/>
            <a:ext cx="55800" cy="1549587"/>
          </a:xfrm>
          <a:prstGeom prst="curvedConnector3">
            <a:avLst>
              <a:gd name="adj1" fmla="val 509677"/>
            </a:avLst>
          </a:prstGeom>
          <a:noFill/>
          <a:ln w="19050" cap="flat" cmpd="sng">
            <a:solidFill>
              <a:srgbClr val="1B0164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32" name="Google Shape;132;g731ea7dfb0_0_163"/>
          <p:cNvCxnSpPr>
            <a:stCxn id="123" idx="3"/>
            <a:endCxn id="114" idx="3"/>
          </p:cNvCxnSpPr>
          <p:nvPr/>
        </p:nvCxnSpPr>
        <p:spPr>
          <a:xfrm>
            <a:off x="8554725" y="1314225"/>
            <a:ext cx="235800" cy="1257600"/>
          </a:xfrm>
          <a:prstGeom prst="curvedConnector3">
            <a:avLst>
              <a:gd name="adj1" fmla="val 200965"/>
            </a:avLst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33" name="Google Shape;133;g731ea7dfb0_0_163"/>
          <p:cNvCxnSpPr>
            <a:stCxn id="127" idx="3"/>
            <a:endCxn id="114" idx="2"/>
          </p:cNvCxnSpPr>
          <p:nvPr/>
        </p:nvCxnSpPr>
        <p:spPr>
          <a:xfrm rot="10800000" flipH="1">
            <a:off x="5962325" y="2927450"/>
            <a:ext cx="1752000" cy="600600"/>
          </a:xfrm>
          <a:prstGeom prst="curvedConnector2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34" name="Google Shape;134;g731ea7dfb0_0_163"/>
          <p:cNvCxnSpPr>
            <a:stCxn id="114" idx="2"/>
            <a:endCxn id="126" idx="2"/>
          </p:cNvCxnSpPr>
          <p:nvPr/>
        </p:nvCxnSpPr>
        <p:spPr>
          <a:xfrm rot="5400000">
            <a:off x="4029175" y="530400"/>
            <a:ext cx="1287900" cy="6082200"/>
          </a:xfrm>
          <a:prstGeom prst="curvedConnector3">
            <a:avLst>
              <a:gd name="adj1" fmla="val 118489"/>
            </a:avLst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35" name="Google Shape;135;g731ea7dfb0_0_163"/>
          <p:cNvCxnSpPr>
            <a:stCxn id="112" idx="3"/>
            <a:endCxn id="113" idx="2"/>
          </p:cNvCxnSpPr>
          <p:nvPr/>
        </p:nvCxnSpPr>
        <p:spPr>
          <a:xfrm>
            <a:off x="2846275" y="2571750"/>
            <a:ext cx="2002500" cy="355800"/>
          </a:xfrm>
          <a:prstGeom prst="curvedConnector4">
            <a:avLst>
              <a:gd name="adj1" fmla="val 23130"/>
              <a:gd name="adj2" fmla="val 166927"/>
            </a:avLst>
          </a:prstGeom>
          <a:noFill/>
          <a:ln w="19050" cap="flat" cmpd="sng">
            <a:solidFill>
              <a:srgbClr val="4C1130"/>
            </a:solidFill>
            <a:prstDash val="lgDash"/>
            <a:round/>
            <a:headEnd type="none" w="med" len="med"/>
            <a:tailEnd type="none" w="med" len="med"/>
          </a:ln>
        </p:spPr>
      </p:cxnSp>
      <p:cxnSp>
        <p:nvCxnSpPr>
          <p:cNvPr id="136" name="Google Shape;136;g731ea7dfb0_0_163"/>
          <p:cNvCxnSpPr>
            <a:stCxn id="113" idx="0"/>
            <a:endCxn id="112" idx="3"/>
          </p:cNvCxnSpPr>
          <p:nvPr/>
        </p:nvCxnSpPr>
        <p:spPr>
          <a:xfrm rot="5400000">
            <a:off x="3669725" y="1392600"/>
            <a:ext cx="355800" cy="2002500"/>
          </a:xfrm>
          <a:prstGeom prst="curvedConnector4">
            <a:avLst>
              <a:gd name="adj1" fmla="val -66927"/>
              <a:gd name="adj2" fmla="val 76875"/>
            </a:avLst>
          </a:prstGeom>
          <a:noFill/>
          <a:ln w="19050" cap="flat" cmpd="sng">
            <a:solidFill>
              <a:srgbClr val="1B0164"/>
            </a:solidFill>
            <a:prstDash val="lgDash"/>
            <a:round/>
            <a:headEnd type="none" w="med" len="med"/>
            <a:tailEnd type="none" w="med" len="med"/>
          </a:ln>
        </p:spPr>
      </p:cxnSp>
      <p:cxnSp>
        <p:nvCxnSpPr>
          <p:cNvPr id="137" name="Google Shape;137;g731ea7dfb0_0_163"/>
          <p:cNvCxnSpPr>
            <a:stCxn id="112" idx="3"/>
            <a:endCxn id="121" idx="1"/>
          </p:cNvCxnSpPr>
          <p:nvPr/>
        </p:nvCxnSpPr>
        <p:spPr>
          <a:xfrm flipV="1">
            <a:off x="2846275" y="1022163"/>
            <a:ext cx="870550" cy="1549587"/>
          </a:xfrm>
          <a:prstGeom prst="curvedConnector3">
            <a:avLst>
              <a:gd name="adj1" fmla="val 50000"/>
            </a:avLst>
          </a:prstGeom>
          <a:noFill/>
          <a:ln w="19050" cap="flat" cmpd="sng">
            <a:solidFill>
              <a:srgbClr val="4C1130"/>
            </a:solidFill>
            <a:prstDash val="dash"/>
            <a:round/>
            <a:headEnd type="none" w="med" len="med"/>
            <a:tailEnd type="none" w="med" len="med"/>
          </a:ln>
        </p:spPr>
      </p:cxnSp>
      <p:cxnSp>
        <p:nvCxnSpPr>
          <p:cNvPr id="138" name="Google Shape;138;g731ea7dfb0_0_163"/>
          <p:cNvCxnSpPr>
            <a:stCxn id="119" idx="3"/>
            <a:endCxn id="113" idx="0"/>
          </p:cNvCxnSpPr>
          <p:nvPr/>
        </p:nvCxnSpPr>
        <p:spPr>
          <a:xfrm>
            <a:off x="2684025" y="1563425"/>
            <a:ext cx="2164800" cy="652500"/>
          </a:xfrm>
          <a:prstGeom prst="curvedConnector2">
            <a:avLst/>
          </a:prstGeom>
          <a:noFill/>
          <a:ln w="19050" cap="flat" cmpd="sng">
            <a:solidFill>
              <a:srgbClr val="1B0164"/>
            </a:solidFill>
            <a:prstDash val="lgDash"/>
            <a:round/>
            <a:headEnd type="none" w="med" len="med"/>
            <a:tailEnd type="none" w="med" len="med"/>
          </a:ln>
        </p:spPr>
      </p:cxnSp>
      <p:pic>
        <p:nvPicPr>
          <p:cNvPr id="31" name="Immagine 3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638" y="118250"/>
            <a:ext cx="1306504" cy="926129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Swiss">
  <a:themeElements>
    <a:clrScheme name="Swiss">
      <a:dk1>
        <a:srgbClr val="F46524"/>
      </a:dk1>
      <a:lt1>
        <a:srgbClr val="FFFFFF"/>
      </a:lt1>
      <a:dk2>
        <a:srgbClr val="000000"/>
      </a:dk2>
      <a:lt2>
        <a:srgbClr val="757575"/>
      </a:lt2>
      <a:accent1>
        <a:srgbClr val="01579B"/>
      </a:accent1>
      <a:accent2>
        <a:srgbClr val="27C7BD"/>
      </a:accent2>
      <a:accent3>
        <a:srgbClr val="0099E8"/>
      </a:accent3>
      <a:accent4>
        <a:srgbClr val="51B9A3"/>
      </a:accent4>
      <a:accent5>
        <a:srgbClr val="FB8C00"/>
      </a:accent5>
      <a:accent6>
        <a:srgbClr val="FFAE88"/>
      </a:accent6>
      <a:hlink>
        <a:srgbClr val="0277BD"/>
      </a:hlink>
      <a:folHlink>
        <a:srgbClr val="0277BD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83</Words>
  <Application>Microsoft Office PowerPoint</Application>
  <PresentationFormat>Presentazione su schermo (16:9)</PresentationFormat>
  <Paragraphs>25</Paragraphs>
  <Slides>4</Slides>
  <Notes>4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6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4</vt:i4>
      </vt:variant>
    </vt:vector>
  </HeadingPairs>
  <TitlesOfParts>
    <vt:vector size="11" baseType="lpstr">
      <vt:lpstr>Quicksand</vt:lpstr>
      <vt:lpstr>Raleway</vt:lpstr>
      <vt:lpstr>Ubuntu Medium</vt:lpstr>
      <vt:lpstr>Arial</vt:lpstr>
      <vt:lpstr>Montserrat</vt:lpstr>
      <vt:lpstr>Lato</vt:lpstr>
      <vt:lpstr>Swiss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Stefano</dc:creator>
  <cp:lastModifiedBy>Stefano</cp:lastModifiedBy>
  <cp:revision>3</cp:revision>
  <dcterms:modified xsi:type="dcterms:W3CDTF">2024-12-16T11:38:29Z</dcterms:modified>
</cp:coreProperties>
</file>